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799763" cy="107997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19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170DF-4A29-D8E2-014F-4AE53BA81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1" y="1767462"/>
            <a:ext cx="8099822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B8FF5-9F9D-26C3-157C-6770CCE70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1AC79-28EA-20F3-6002-3DA36F1FB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29883-D006-BC16-DB07-DEB510D2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E1AF6-C326-575E-1CFD-C76B8A35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857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2670-A80D-B913-B138-1A6F38AA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25D5F-1A90-0256-4CE5-2D302F775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F1451-0F8B-A5C6-47AF-D03E7325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CB2EC-D5C5-F693-6EC7-12DB18126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C94CA-01FD-1923-4519-0209ADDD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424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0BD828-6E3D-4C73-5844-01FBF4A7F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28580" y="574987"/>
            <a:ext cx="2328699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3682C4-2DFF-424D-DEC0-FD7C4A86B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823EA-1148-F7D5-0013-2FA1F9B4D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2597E-4B7C-0261-4AB3-008F7FC3D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C9450-7C13-5576-19B0-4BF3D599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131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9A94A-39D4-4D03-5FCD-C87309E7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6F8CE-4721-7384-58AE-E8A7B469A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07E03-207C-4CEE-AFEA-E9D35DC2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C513A-0F4E-63DF-F2FC-E67BA265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5CF87-D548-5499-4947-6D1AB054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78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F8D7-B872-17A0-3162-9B0EB16BF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859" y="2692442"/>
            <a:ext cx="9314796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28A9E-B6F9-6F7F-8118-D51E63E27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859" y="7227343"/>
            <a:ext cx="9314796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49FEB-446E-49B3-1FDD-91DC37C0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7787D-D09D-55D6-9E24-920EA0AC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FBA3F-DC4D-6FFD-CC9A-0BFD2036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73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826C9-F411-31C3-D82C-EED166C90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F8FA2-FB7C-7131-E030-B55C77E9C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195EA-19A9-5E00-A42E-61BB19E5B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4A3CA-A98D-A0D1-2A91-A98F2003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87714-E95A-67B5-1F39-8F7E781B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00887-B855-E039-0869-BC690719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790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3F93-2337-BC78-EEAA-4F04136F1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0" y="574988"/>
            <a:ext cx="9314796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75F42-1A69-8306-90B6-4226817AF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3891" y="2647443"/>
            <a:ext cx="4568806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B93F7E-46A6-FE26-C8C7-34264D6B6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891" y="3944914"/>
            <a:ext cx="456880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08ADC-B8B3-DFD8-09EC-1654AAF8E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67380" y="2647443"/>
            <a:ext cx="4591306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003086-8031-FADC-93A5-A9F7B7039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7380" y="3944914"/>
            <a:ext cx="459130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95E1B2-1965-76CE-4046-5EA15C8B9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C06B5-556D-6363-040F-733DD8C3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2C940-4B05-907F-770F-197F68AD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13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A56AD-A90F-FF62-0A7C-AB6A4716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209D1A-935E-5474-4975-24838C73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FEAD9-E826-37EA-6669-A48AE698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DCCE28-9F20-4CE3-094F-8EEACC4B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460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08660E-6B5F-F505-4DE5-A10A0BA7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2DC3B-163E-F763-1601-E0F87C82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A59EE-C697-C64F-69F5-238B70FB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B604E-73CB-2726-76AC-CE2D85AD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1" y="719984"/>
            <a:ext cx="348320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74DCE-AFD4-AE5E-EEF0-4F774BD0B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1306" y="1554966"/>
            <a:ext cx="5467380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A02A3-C791-A5AA-3A13-7BEA1DE66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1" y="3239929"/>
            <a:ext cx="348320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19F80-C167-932F-5D7B-B187DB1E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D83EE-F0CD-4477-0166-05DB2F746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6E70A-C097-782E-F649-5663F613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06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0C44F-85F0-C0D3-4B88-B17CE9CFF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1" y="719984"/>
            <a:ext cx="3483204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3CB9F2-C28F-5A93-1D93-A55E35329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91306" y="1554966"/>
            <a:ext cx="5467380" cy="7674832"/>
          </a:xfrm>
        </p:spPr>
        <p:txBody>
          <a:bodyPr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86574-D879-E6D9-5D56-B158158DE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1" y="3239929"/>
            <a:ext cx="3483204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F300C-7B5E-26E8-8377-4D353E3C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8F94B-8293-621D-7335-16EBB99A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99A43-E4D3-F1E5-7843-E29C35CD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032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16AC8E-B096-0DAC-F785-C669132A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574988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35814-8E1D-3960-C497-2D9A2CD6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6A92D-F17A-2074-DE3B-CC0DD5D9F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2484" y="10009781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B2706E-A487-413E-A0DC-0E202A2507AF}" type="datetimeFigureOut">
              <a:rPr lang="en-AU" smtClean="0"/>
              <a:t>24/05/2024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23DF9-9D71-F8EE-4B18-6082D85B1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77422" y="10009781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54FFB-3430-319D-813D-EEB7BC439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7332" y="10009781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3C366-DBC8-4830-AD33-26911B582D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015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red circle with white text&#10;&#10;Description automatically generated">
            <a:extLst>
              <a:ext uri="{FF2B5EF4-FFF2-40B4-BE49-F238E27FC236}">
                <a16:creationId xmlns:a16="http://schemas.microsoft.com/office/drawing/2014/main" id="{E2B133D4-86CE-7BBB-F7C2-F4BA7220C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29" y="202156"/>
            <a:ext cx="10510305" cy="106504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29C4970-1DCE-D538-192A-5BADE8557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867" y="1303867"/>
            <a:ext cx="8212666" cy="821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7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red circle with white text&#10;&#10;Description automatically generated">
            <a:extLst>
              <a:ext uri="{FF2B5EF4-FFF2-40B4-BE49-F238E27FC236}">
                <a16:creationId xmlns:a16="http://schemas.microsoft.com/office/drawing/2014/main" id="{E2B133D4-86CE-7BBB-F7C2-F4BA7220C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29" y="202156"/>
            <a:ext cx="10510305" cy="106504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B9698C-427D-5CB7-D2C6-7DB03E810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0" y="3519922"/>
            <a:ext cx="8099822" cy="3759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Click here to add a picture or drag and drop</a:t>
            </a:r>
            <a:endParaRPr lang="en-AU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728FDF-97FD-6A2C-830F-D7855DC02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1" y="1219200"/>
            <a:ext cx="8230591" cy="823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1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C2BF8EA6-29DF-CBE8-B0A7-D83D987A2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20" y="105354"/>
            <a:ext cx="10449722" cy="105890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B9698C-427D-5CB7-D2C6-7DB03E810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0" y="3519922"/>
            <a:ext cx="8099822" cy="3759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Click here to add a picture or drag and drop</a:t>
            </a:r>
            <a:endParaRPr lang="en-AU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728FDF-97FD-6A2C-830F-D7855DC02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1" y="1219200"/>
            <a:ext cx="8230591" cy="823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0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8254-7FB6-F8A1-09AF-90BB1C53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625788"/>
            <a:ext cx="9314796" cy="2087455"/>
          </a:xfrm>
        </p:spPr>
        <p:txBody>
          <a:bodyPr>
            <a:normAutofit/>
          </a:bodyPr>
          <a:lstStyle/>
          <a:p>
            <a:r>
              <a:rPr lang="en-AU" sz="6600" dirty="0"/>
              <a:t>Step-by-Step 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7CFDE-E4EA-11E2-F551-DFE8F88B3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84" y="3145871"/>
            <a:ext cx="9314796" cy="6852350"/>
          </a:xfrm>
        </p:spPr>
        <p:txBody>
          <a:bodyPr>
            <a:normAutofit fontScale="92500" lnSpcReduction="20000"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dirty="0"/>
              <a:t>Select the slide with your preferred color.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Click the photo icon in the middle of the circle and select your preferred photo from your files. 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Click on the slide with your new profile image and in the main menu select File&gt; Export. 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Next, “change file to JPEG” and Export. 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Upload your new profile photo to LinkedIn! </a:t>
            </a:r>
          </a:p>
        </p:txBody>
      </p:sp>
    </p:spTree>
    <p:extLst>
      <p:ext uri="{BB962C8B-B14F-4D97-AF65-F5344CB8AC3E}">
        <p14:creationId xmlns:p14="http://schemas.microsoft.com/office/powerpoint/2010/main" val="197912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</Words>
  <Application>Microsoft Office PowerPoint</Application>
  <PresentationFormat>Custom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Click here to add a picture or drag and drop</vt:lpstr>
      <vt:lpstr>Click here to add a picture or drag and drop</vt:lpstr>
      <vt:lpstr>Step-by-Step Instructions: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Williams</dc:creator>
  <cp:lastModifiedBy>Danielle Williams</cp:lastModifiedBy>
  <cp:revision>1</cp:revision>
  <dcterms:created xsi:type="dcterms:W3CDTF">2024-05-24T00:10:31Z</dcterms:created>
  <dcterms:modified xsi:type="dcterms:W3CDTF">2024-05-24T00:21:23Z</dcterms:modified>
</cp:coreProperties>
</file>